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7"/>
  </p:notesMasterIdLst>
  <p:handoutMasterIdLst>
    <p:handoutMasterId r:id="rId58"/>
  </p:handoutMasterIdLst>
  <p:sldIdLst>
    <p:sldId id="312" r:id="rId5"/>
    <p:sldId id="364" r:id="rId6"/>
    <p:sldId id="363" r:id="rId7"/>
    <p:sldId id="362" r:id="rId8"/>
    <p:sldId id="313" r:id="rId9"/>
    <p:sldId id="314" r:id="rId10"/>
    <p:sldId id="315" r:id="rId11"/>
    <p:sldId id="317" r:id="rId12"/>
    <p:sldId id="316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5" r:id="rId40"/>
    <p:sldId id="346" r:id="rId41"/>
    <p:sldId id="348" r:id="rId42"/>
    <p:sldId id="347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94" d="100"/>
          <a:sy n="94" d="100"/>
        </p:scale>
        <p:origin x="290" y="43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9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45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9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1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73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1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782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85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9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8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90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07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299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8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92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667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8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michaeldebellis.com/post/removing-ontology-prefixes-from-swrl-rule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Abstract Cool Blue Connected Lines and Dots Background Image">
            <a:extLst>
              <a:ext uri="{FF2B5EF4-FFF2-40B4-BE49-F238E27FC236}">
                <a16:creationId xmlns:a16="http://schemas.microsoft.com/office/drawing/2014/main" id="{B5F9C41A-488A-096A-FC68-D87FAC19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5" y="0"/>
            <a:ext cx="122049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5091269" y="2025159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319" y="1019144"/>
            <a:ext cx="3893516" cy="389351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Abstract Cool Blue Connected Lines and Dots Background Image">
            <a:extLst>
              <a:ext uri="{FF2B5EF4-FFF2-40B4-BE49-F238E27FC236}">
                <a16:creationId xmlns:a16="http://schemas.microsoft.com/office/drawing/2014/main" id="{B5F9C41A-488A-096A-FC68-D87FAC19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5" y="0"/>
            <a:ext cx="122049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Pizza Plate photo and picture">
            <a:extLst>
              <a:ext uri="{FF2B5EF4-FFF2-40B4-BE49-F238E27FC236}">
                <a16:creationId xmlns:a16="http://schemas.microsoft.com/office/drawing/2014/main" id="{7B08EC95-EE6E-A714-C362-057EE88F0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020" y="423416"/>
            <a:ext cx="8540454" cy="570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A46B90-8F6B-9451-E78F-73F3B3671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801220"/>
            <a:ext cx="3140575" cy="3206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810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22910"/>
            <a:ext cx="4579668" cy="391761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Ontology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628858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Xiaoqi Zhao</a:t>
            </a:r>
          </a:p>
          <a:p>
            <a:endParaRPr lang="en-US" b="1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280990" y="563911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6190" y="2400074"/>
            <a:ext cx="2598116" cy="25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0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(ex31: Create a Datatype Restriction)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(ex32: Create a HighCaloriePizza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5472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33 – Adding Order to an Enumerated Class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8310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7 Names: IRI’s, Labels, and Namespaces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7414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8</a:t>
            </a:r>
          </a:p>
          <a:p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 Larger Ontology with some Individuals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52836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(ex33: Try Some Description Logic Queries)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1846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(9.2: use SPARQL to query Pizza.owl)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4138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4"/>
            <a:ext cx="5494020" cy="3675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38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600" spc="0" dirty="0">
                <a:latin typeface="Aharoni" panose="02010803020104030203" pitchFamily="2" charset="-79"/>
                <a:cs typeface="Aharoni" panose="02010803020104030203" pitchFamily="2" charset="-79"/>
              </a:rPr>
              <a:t>(ex34: Write Your First SWRL Rule – Give a discount to anyone who has purchased &gt;1 Pizza)</a:t>
            </a:r>
            <a:endParaRPr lang="en-CA" sz="4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8249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5864636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390046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Tip: Removing Ontology Prefixes from SWRL rules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C5589-A7BF-A2E5-178A-29498AC17F96}"/>
              </a:ext>
            </a:extLst>
          </p:cNvPr>
          <p:cNvSpPr txBox="1"/>
          <p:nvPr/>
        </p:nvSpPr>
        <p:spPr>
          <a:xfrm>
            <a:off x="773723" y="6339227"/>
            <a:ext cx="977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SWRL Tip Post: </a:t>
            </a:r>
            <a:r>
              <a:rPr lang="en-CA" dirty="0">
                <a:hlinkClick r:id="rId7"/>
              </a:rPr>
              <a:t>https://www.michaeldebellis.com/post/removing-ontology-prefixes-from-swrl-rules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4246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(ex35: Write Another SWRL Rule)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6298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(ex36: Write a SQWRL Rule)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0658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SHACL – Shaped Constraint Language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(RDF Validation Tool)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2494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Web Protégé – Part 1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662A6-F9BE-8EC5-129C-761674EF5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684" y="4366138"/>
            <a:ext cx="2085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5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Web Protégé – Part 2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662A6-F9BE-8EC5-129C-761674EF5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684" y="4366138"/>
            <a:ext cx="2085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32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WebVOWL</a:t>
            </a:r>
          </a:p>
          <a:p>
            <a:endParaRPr lang="en-US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CA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Web-based Visualization of Ontologies</a:t>
            </a:r>
          </a:p>
        </p:txBody>
      </p:sp>
    </p:spTree>
    <p:extLst>
      <p:ext uri="{BB962C8B-B14F-4D97-AF65-F5344CB8AC3E}">
        <p14:creationId xmlns:p14="http://schemas.microsoft.com/office/powerpoint/2010/main" val="3513865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46(37)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 - Revised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(9.2: use SPARQL to query Pizza.owl)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021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13920</TotalTime>
  <Words>2603</Words>
  <Application>Microsoft Office PowerPoint</Application>
  <PresentationFormat>Widescreen</PresentationFormat>
  <Paragraphs>428</Paragraphs>
  <Slides>52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PowerPoint Presentation</vt:lpstr>
      <vt:lpstr>PowerPoint Presentation</vt:lpstr>
      <vt:lpstr>Building OWL Ontology in Protégé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67</cp:revision>
  <dcterms:created xsi:type="dcterms:W3CDTF">2023-05-12T00:30:20Z</dcterms:created>
  <dcterms:modified xsi:type="dcterms:W3CDTF">2024-04-04T15:16:41Z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2024-04-04T15:16:39Z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7ce02645-4acc-435d-ba3a-cf42a47b548b</vt:lpwstr>
  </property>
  <property fmtid="{D5CDD505-2E9C-101B-9397-08002B2CF9AE}" pid="9" name="MSIP_Label_bd2ff15f-6ce8-47f3-93ce-f81f88196d24_ContentBits">
    <vt:lpwstr>0</vt:lpwstr>
  </property>
</Properties>
</file>